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59" r:id="rId5"/>
    <p:sldId id="260" r:id="rId6"/>
    <p:sldId id="258" r:id="rId7"/>
    <p:sldId id="261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2CF9FE2-B716-4425-BC88-757612EA3210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A9A73AC-60BA-4C34-85C0-F3279A6AFA6A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68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9FE2-B716-4425-BC88-757612EA3210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73AC-60BA-4C34-85C0-F3279A6AFA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369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9FE2-B716-4425-BC88-757612EA3210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73AC-60BA-4C34-85C0-F3279A6AFA6A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823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9FE2-B716-4425-BC88-757612EA3210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73AC-60BA-4C34-85C0-F3279A6AFA6A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223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9FE2-B716-4425-BC88-757612EA3210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73AC-60BA-4C34-85C0-F3279A6AFA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7080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9FE2-B716-4425-BC88-757612EA3210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73AC-60BA-4C34-85C0-F3279A6AFA6A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076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9FE2-B716-4425-BC88-757612EA3210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73AC-60BA-4C34-85C0-F3279A6AFA6A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59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9FE2-B716-4425-BC88-757612EA3210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73AC-60BA-4C34-85C0-F3279A6AFA6A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839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9FE2-B716-4425-BC88-757612EA3210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73AC-60BA-4C34-85C0-F3279A6AFA6A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2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9FE2-B716-4425-BC88-757612EA3210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73AC-60BA-4C34-85C0-F3279A6AFA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551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9FE2-B716-4425-BC88-757612EA3210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73AC-60BA-4C34-85C0-F3279A6AFA6A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30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9FE2-B716-4425-BC88-757612EA3210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73AC-60BA-4C34-85C0-F3279A6AFA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571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9FE2-B716-4425-BC88-757612EA3210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73AC-60BA-4C34-85C0-F3279A6AFA6A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9FE2-B716-4425-BC88-757612EA3210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73AC-60BA-4C34-85C0-F3279A6AFA6A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769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9FE2-B716-4425-BC88-757612EA3210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73AC-60BA-4C34-85C0-F3279A6AFA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67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9FE2-B716-4425-BC88-757612EA3210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73AC-60BA-4C34-85C0-F3279A6AFA6A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20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9FE2-B716-4425-BC88-757612EA3210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73AC-60BA-4C34-85C0-F3279A6AFA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369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CF9FE2-B716-4425-BC88-757612EA3210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9A73AC-60BA-4C34-85C0-F3279A6AFA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274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Van probleem naar oplossing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T&amp;T </a:t>
            </a:r>
          </a:p>
          <a:p>
            <a:r>
              <a:rPr lang="nl-NL" dirty="0" smtClean="0"/>
              <a:t>Yasmine ,</a:t>
            </a:r>
            <a:r>
              <a:rPr lang="nl-NL" dirty="0" err="1" smtClean="0"/>
              <a:t>Sorendo</a:t>
            </a:r>
            <a:r>
              <a:rPr lang="nl-NL" dirty="0" smtClean="0"/>
              <a:t>, </a:t>
            </a:r>
            <a:r>
              <a:rPr lang="nl-NL" dirty="0" err="1" smtClean="0"/>
              <a:t>Chaima</a:t>
            </a:r>
            <a:r>
              <a:rPr lang="nl-NL" dirty="0" smtClean="0"/>
              <a:t> en </a:t>
            </a:r>
            <a:r>
              <a:rPr lang="nl-NL" dirty="0" err="1" smtClean="0"/>
              <a:t>Ikhlais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556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Mini verslag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Ons groepje heeft een idee bedacht om de kluisjes in onze school op orde te houden en niet alle onze </a:t>
            </a:r>
            <a:r>
              <a:rPr lang="nl-NL" smtClean="0"/>
              <a:t>boeken rommelig </a:t>
            </a:r>
            <a:r>
              <a:rPr lang="nl-NL" dirty="0" smtClean="0"/>
              <a:t>in onze kluisjes gooien. Wij hebben dus op internet gezocht voor platen die we erin kunnen zetten en de kluisjes opgemeten L: 46 cm B: 34 cm H : 35 cm. Zo hebben we ook gekeken hoeveel kluisjes wij op school hebben zo weten we nu ook hoeveel we er nu moeten bestellen.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4879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Opvouwbare mappen 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4807" y="2121438"/>
            <a:ext cx="3702386" cy="370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01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Waarom is het zo handig?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489876"/>
            <a:ext cx="10515600" cy="3582161"/>
          </a:xfrm>
        </p:spPr>
        <p:txBody>
          <a:bodyPr/>
          <a:lstStyle/>
          <a:p>
            <a:r>
              <a:rPr lang="nl-NL" dirty="0" smtClean="0"/>
              <a:t>Door onze oplossing gebeurt het niet meer dat kinderen                                          te laat komen voor hun les dat ze bijvoorbeeld hun                                                             spullen niet konden vinden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</a:t>
            </a:r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930" y="2882369"/>
            <a:ext cx="3189668" cy="318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49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Betawerelden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5482" y="3195489"/>
            <a:ext cx="1946671" cy="194667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982914" y="5230653"/>
            <a:ext cx="211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Life </a:t>
            </a:r>
            <a:r>
              <a:rPr lang="nl-NL" b="1" dirty="0" err="1" smtClean="0"/>
              <a:t>style</a:t>
            </a:r>
            <a:r>
              <a:rPr lang="nl-NL" b="1" dirty="0" smtClean="0"/>
              <a:t> en design </a:t>
            </a:r>
            <a:endParaRPr lang="nl-NL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1030310" y="3195489"/>
            <a:ext cx="30651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Onze project hoort bij de </a:t>
            </a:r>
            <a:r>
              <a:rPr lang="nl-NL" dirty="0" err="1" smtClean="0"/>
              <a:t>betawereld</a:t>
            </a:r>
            <a:r>
              <a:rPr lang="nl-NL" dirty="0" smtClean="0"/>
              <a:t> life </a:t>
            </a:r>
            <a:r>
              <a:rPr lang="nl-NL" dirty="0" err="1" smtClean="0"/>
              <a:t>style</a:t>
            </a:r>
            <a:r>
              <a:rPr lang="nl-NL" dirty="0" smtClean="0"/>
              <a:t> en design We hebben ook de techniek gebruikt om iets te ontwerpen om de kluisjes netter te houden. Het hoort ook de life </a:t>
            </a:r>
            <a:r>
              <a:rPr lang="nl-NL" dirty="0" err="1" smtClean="0"/>
              <a:t>style</a:t>
            </a:r>
            <a:r>
              <a:rPr lang="nl-NL" dirty="0" smtClean="0"/>
              <a:t> want we </a:t>
            </a:r>
            <a:r>
              <a:rPr lang="nl-NL" dirty="0" err="1" smtClean="0"/>
              <a:t>vranderen</a:t>
            </a:r>
            <a:r>
              <a:rPr lang="nl-NL" dirty="0" smtClean="0"/>
              <a:t> ook het gedrag op school dat we bijvoorbeeld niet te laat komen bij de les of onze spullen vergeten bijvoorbeeld.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030310" y="2728812"/>
            <a:ext cx="406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Hier hoort onze T&amp;T project bij omdat.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153" y="2601388"/>
            <a:ext cx="2045355" cy="2045355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6069076" y="4744088"/>
            <a:ext cx="199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Geld en handel</a:t>
            </a:r>
            <a:endParaRPr lang="nl-NL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8385683" y="3349068"/>
            <a:ext cx="25768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Het heeft ook te maken met geld want we moeten ook wel geld hebben om de materialen te kopen en misschien kunnen we onze idee door verkopen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8825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Opdrachtgever 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Meneer </a:t>
            </a:r>
            <a:r>
              <a:rPr lang="nl-NL" dirty="0" err="1" smtClean="0"/>
              <a:t>Biekman</a:t>
            </a:r>
            <a:endParaRPr lang="nl-NL" dirty="0" smtClean="0"/>
          </a:p>
          <a:p>
            <a:r>
              <a:rPr lang="nl-NL" dirty="0" smtClean="0"/>
              <a:t>In gesprek gegaan </a:t>
            </a:r>
          </a:p>
          <a:p>
            <a:r>
              <a:rPr lang="nl-NL" dirty="0" smtClean="0"/>
              <a:t>Vragen gesteld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3552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881" y="2631361"/>
            <a:ext cx="5332237" cy="341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961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172</TotalTime>
  <Words>236</Words>
  <Application>Microsoft Office PowerPoint</Application>
  <PresentationFormat>Breedbeeld</PresentationFormat>
  <Paragraphs>20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Organisch</vt:lpstr>
      <vt:lpstr>Van probleem naar oplossing </vt:lpstr>
      <vt:lpstr>Mini verslag </vt:lpstr>
      <vt:lpstr>Opvouwbare mappen </vt:lpstr>
      <vt:lpstr>Waarom is het zo handig? </vt:lpstr>
      <vt:lpstr>Betawerelden </vt:lpstr>
      <vt:lpstr>Opdrachtgever  </vt:lpstr>
      <vt:lpstr>Vragen?</vt:lpstr>
    </vt:vector>
  </TitlesOfParts>
  <Company>Melanchthon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 probleem naar oplossing</dc:title>
  <dc:creator>Yasmine Rodrigues Fortes</dc:creator>
  <cp:lastModifiedBy>Yasmine Rodrigues Fortes</cp:lastModifiedBy>
  <cp:revision>12</cp:revision>
  <dcterms:created xsi:type="dcterms:W3CDTF">2017-08-25T10:27:35Z</dcterms:created>
  <dcterms:modified xsi:type="dcterms:W3CDTF">2018-04-16T08:57:33Z</dcterms:modified>
</cp:coreProperties>
</file>