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952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60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4788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9458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137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832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386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851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982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37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688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D2917-A511-4048-BD7E-D24138F0211D}" type="datetimeFigureOut">
              <a:rPr lang="nl-NL" smtClean="0"/>
              <a:t>9-2-2018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AD39A-CFE8-4C5E-83B8-E7AC9D9CA4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68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-193183" y="2318197"/>
            <a:ext cx="12531144" cy="953037"/>
          </a:xfrm>
        </p:spPr>
        <p:txBody>
          <a:bodyPr>
            <a:noAutofit/>
          </a:bodyPr>
          <a:lstStyle/>
          <a:p>
            <a:r>
              <a:rPr lang="nl-NL" sz="8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BANANASHAKKKEEEEE!!!!!!</a:t>
            </a:r>
            <a:endParaRPr lang="nl-NL" sz="8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63434" y="5324937"/>
            <a:ext cx="5214312" cy="1320561"/>
          </a:xfrm>
        </p:spPr>
        <p:txBody>
          <a:bodyPr>
            <a:normAutofit lnSpcReduction="10000"/>
          </a:bodyPr>
          <a:lstStyle/>
          <a:p>
            <a:r>
              <a:rPr lang="nl-NL" b="1" dirty="0" smtClean="0">
                <a:solidFill>
                  <a:schemeClr val="accent1"/>
                </a:solidFill>
              </a:rPr>
              <a:t>NAAM: SORENDO KOMPROE</a:t>
            </a:r>
          </a:p>
          <a:p>
            <a:r>
              <a:rPr lang="nl-NL" b="1" dirty="0" smtClean="0">
                <a:solidFill>
                  <a:schemeClr val="accent1"/>
                </a:solidFill>
              </a:rPr>
              <a:t>KLAS: 4TL </a:t>
            </a:r>
          </a:p>
          <a:p>
            <a:r>
              <a:rPr lang="nl-NL" b="1" dirty="0" smtClean="0">
                <a:solidFill>
                  <a:schemeClr val="accent1"/>
                </a:solidFill>
              </a:rPr>
              <a:t>SCHOOL: MELANCHTHON MATHENESSE</a:t>
            </a:r>
            <a:endParaRPr lang="nl-NL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22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4212" y="1970469"/>
            <a:ext cx="8534400" cy="2601532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nl-NL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BANAAN</a:t>
            </a:r>
            <a:br>
              <a:rPr lang="nl-NL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l-NL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MAGERE YOGHURT </a:t>
            </a:r>
            <a:br>
              <a:rPr lang="nl-NL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l-NL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HONING </a:t>
            </a:r>
            <a:br>
              <a:rPr lang="nl-NL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nl-NL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ALMOND MELK </a:t>
            </a:r>
            <a:r>
              <a:rPr lang="nl-NL" dirty="0" smtClean="0">
                <a:solidFill>
                  <a:srgbClr val="FFFF00"/>
                </a:solidFill>
              </a:rPr>
              <a:t/>
            </a:r>
            <a:br>
              <a:rPr lang="nl-NL" dirty="0" smtClean="0">
                <a:solidFill>
                  <a:srgbClr val="FFFF00"/>
                </a:solidFill>
              </a:rPr>
            </a:br>
            <a:endParaRPr lang="nl-NL" dirty="0">
              <a:solidFill>
                <a:srgbClr val="FFFF00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1284668"/>
          </a:xfrm>
        </p:spPr>
        <p:txBody>
          <a:bodyPr>
            <a:normAutofit/>
          </a:bodyPr>
          <a:lstStyle/>
          <a:p>
            <a:r>
              <a:rPr lang="nl-NL" sz="66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INGREDIENTEN</a:t>
            </a:r>
            <a:r>
              <a:rPr lang="nl-NL" sz="6600" dirty="0" smtClean="0"/>
              <a:t> </a:t>
            </a:r>
            <a:endParaRPr lang="nl-NL" sz="6600" dirty="0"/>
          </a:p>
        </p:txBody>
      </p:sp>
    </p:spTree>
    <p:extLst>
      <p:ext uri="{BB962C8B-B14F-4D97-AF65-F5344CB8AC3E}">
        <p14:creationId xmlns:p14="http://schemas.microsoft.com/office/powerpoint/2010/main" val="278284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inhoud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28" y="494284"/>
            <a:ext cx="10411459" cy="6119019"/>
          </a:xfrm>
        </p:spPr>
      </p:pic>
    </p:spTree>
    <p:extLst>
      <p:ext uri="{BB962C8B-B14F-4D97-AF65-F5344CB8AC3E}">
        <p14:creationId xmlns:p14="http://schemas.microsoft.com/office/powerpoint/2010/main" val="346950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36" y="1236372"/>
            <a:ext cx="11782927" cy="5146654"/>
          </a:xfrm>
        </p:spPr>
      </p:pic>
    </p:spTree>
    <p:extLst>
      <p:ext uri="{BB962C8B-B14F-4D97-AF65-F5344CB8AC3E}">
        <p14:creationId xmlns:p14="http://schemas.microsoft.com/office/powerpoint/2010/main" val="89662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1079" y="313610"/>
            <a:ext cx="10515600" cy="1325563"/>
          </a:xfrm>
        </p:spPr>
        <p:txBody>
          <a:bodyPr/>
          <a:lstStyle/>
          <a:p>
            <a:r>
              <a:rPr lang="nl-NL" dirty="0" err="1" smtClean="0"/>
              <a:t>Beta</a:t>
            </a:r>
            <a:r>
              <a:rPr lang="nl-NL" dirty="0" smtClean="0"/>
              <a:t> wereld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238" y="1785983"/>
            <a:ext cx="3160098" cy="3160098"/>
          </a:xfr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28" y="3553015"/>
            <a:ext cx="2539286" cy="253928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6917" y="1466213"/>
            <a:ext cx="2259762" cy="2259762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9245901" y="3925291"/>
            <a:ext cx="19817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/>
              <a:t>Market </a:t>
            </a:r>
            <a:r>
              <a:rPr lang="nl-NL" sz="3600" b="1" dirty="0" err="1" smtClean="0"/>
              <a:t>and</a:t>
            </a:r>
            <a:r>
              <a:rPr lang="nl-NL" sz="3600" b="1" dirty="0" smtClean="0"/>
              <a:t> money </a:t>
            </a:r>
            <a:endParaRPr lang="nl-NL" sz="3600" b="1" dirty="0"/>
          </a:p>
        </p:txBody>
      </p:sp>
      <p:sp>
        <p:nvSpPr>
          <p:cNvPr id="8" name="Tekstvak 7"/>
          <p:cNvSpPr txBox="1"/>
          <p:nvPr/>
        </p:nvSpPr>
        <p:spPr>
          <a:xfrm>
            <a:off x="6343917" y="2352686"/>
            <a:ext cx="1824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 smtClean="0"/>
              <a:t>Mens en medisch</a:t>
            </a:r>
            <a:endParaRPr lang="nl-NL" sz="3600" b="1" dirty="0"/>
          </a:p>
        </p:txBody>
      </p:sp>
      <p:sp>
        <p:nvSpPr>
          <p:cNvPr id="9" name="Tekstvak 8"/>
          <p:cNvSpPr txBox="1"/>
          <p:nvPr/>
        </p:nvSpPr>
        <p:spPr>
          <a:xfrm>
            <a:off x="2251416" y="5202564"/>
            <a:ext cx="20477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/>
              <a:t>Voeding en vitaliteit </a:t>
            </a:r>
            <a:endParaRPr lang="nl-NL" sz="2800" b="1" dirty="0"/>
          </a:p>
        </p:txBody>
      </p:sp>
    </p:spTree>
    <p:extLst>
      <p:ext uri="{BB962C8B-B14F-4D97-AF65-F5344CB8AC3E}">
        <p14:creationId xmlns:p14="http://schemas.microsoft.com/office/powerpoint/2010/main" val="1159427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Resultaat 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92863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</TotalTime>
  <Words>28</Words>
  <Application>Microsoft Office PowerPoint</Application>
  <PresentationFormat>Breedbeeld</PresentationFormat>
  <Paragraphs>11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Kantoorthema</vt:lpstr>
      <vt:lpstr>BANANASHAKKKEEEEE!!!!!!</vt:lpstr>
      <vt:lpstr>1 BANAAN MAGERE YOGHURT  HONING  ALMOND MELK  </vt:lpstr>
      <vt:lpstr>PowerPoint-presentatie</vt:lpstr>
      <vt:lpstr>PowerPoint-presentatie</vt:lpstr>
      <vt:lpstr>Beta wereld </vt:lpstr>
      <vt:lpstr>Resultaat </vt:lpstr>
    </vt:vector>
  </TitlesOfParts>
  <Company>Melanchthon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BANANASHAKKKEEEEE!!!!!!</dc:title>
  <dc:creator>Sorendo Komproe</dc:creator>
  <cp:lastModifiedBy>Sorendo Komproe</cp:lastModifiedBy>
  <cp:revision>7</cp:revision>
  <dcterms:created xsi:type="dcterms:W3CDTF">2018-02-05T10:20:16Z</dcterms:created>
  <dcterms:modified xsi:type="dcterms:W3CDTF">2018-02-09T13:40:19Z</dcterms:modified>
</cp:coreProperties>
</file>