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2917-A511-4048-BD7E-D24138F0211D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D39A-CFE8-4C5E-83B8-E7AC9D9CA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52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2917-A511-4048-BD7E-D24138F0211D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D39A-CFE8-4C5E-83B8-E7AC9D9CA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0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2917-A511-4048-BD7E-D24138F0211D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D39A-CFE8-4C5E-83B8-E7AC9D9CA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78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2917-A511-4048-BD7E-D24138F0211D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D39A-CFE8-4C5E-83B8-E7AC9D9CA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45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2917-A511-4048-BD7E-D24138F0211D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D39A-CFE8-4C5E-83B8-E7AC9D9CA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37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2917-A511-4048-BD7E-D24138F0211D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D39A-CFE8-4C5E-83B8-E7AC9D9CA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32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2917-A511-4048-BD7E-D24138F0211D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D39A-CFE8-4C5E-83B8-E7AC9D9CA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8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2917-A511-4048-BD7E-D24138F0211D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D39A-CFE8-4C5E-83B8-E7AC9D9CA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51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2917-A511-4048-BD7E-D24138F0211D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D39A-CFE8-4C5E-83B8-E7AC9D9CA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82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2917-A511-4048-BD7E-D24138F0211D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D39A-CFE8-4C5E-83B8-E7AC9D9CA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37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2917-A511-4048-BD7E-D24138F0211D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D39A-CFE8-4C5E-83B8-E7AC9D9CA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68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D2917-A511-4048-BD7E-D24138F0211D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AD39A-CFE8-4C5E-83B8-E7AC9D9CA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68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93183" y="2318197"/>
            <a:ext cx="12531144" cy="953037"/>
          </a:xfrm>
        </p:spPr>
        <p:txBody>
          <a:bodyPr>
            <a:noAutofit/>
          </a:bodyPr>
          <a:lstStyle/>
          <a:p>
            <a:r>
              <a:rPr lang="nl-NL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BANANASHAKKKEEEEE!!!!!!</a:t>
            </a:r>
            <a:endParaRPr lang="nl-NL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3434" y="5324937"/>
            <a:ext cx="5214312" cy="1320561"/>
          </a:xfrm>
        </p:spPr>
        <p:txBody>
          <a:bodyPr>
            <a:normAutofit lnSpcReduction="10000"/>
          </a:bodyPr>
          <a:lstStyle/>
          <a:p>
            <a:r>
              <a:rPr lang="nl-NL" b="1" dirty="0" smtClean="0">
                <a:solidFill>
                  <a:schemeClr val="accent1"/>
                </a:solidFill>
              </a:rPr>
              <a:t>NAAM: SORENDO KOMPROE</a:t>
            </a:r>
          </a:p>
          <a:p>
            <a:r>
              <a:rPr lang="nl-NL" b="1" dirty="0" smtClean="0">
                <a:solidFill>
                  <a:schemeClr val="accent1"/>
                </a:solidFill>
              </a:rPr>
              <a:t>KLAS: 4TL </a:t>
            </a:r>
          </a:p>
          <a:p>
            <a:r>
              <a:rPr lang="nl-NL" b="1" dirty="0" smtClean="0">
                <a:solidFill>
                  <a:schemeClr val="accent1"/>
                </a:solidFill>
              </a:rPr>
              <a:t>SCHOOL: MELANCHTHON MATHENESSE</a:t>
            </a:r>
            <a:endParaRPr lang="nl-NL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1970469"/>
            <a:ext cx="8534400" cy="260153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BANAAN</a:t>
            </a:r>
            <a:br>
              <a:rPr 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MAGERE YOGHURT </a:t>
            </a:r>
            <a:br>
              <a:rPr 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HONING </a:t>
            </a:r>
            <a:br>
              <a:rPr 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ALMOND MELK </a:t>
            </a:r>
            <a:r>
              <a:rPr lang="nl-NL" dirty="0" smtClean="0">
                <a:solidFill>
                  <a:srgbClr val="FFFF00"/>
                </a:solidFill>
              </a:rPr>
              <a:t/>
            </a:r>
            <a:br>
              <a:rPr lang="nl-NL" dirty="0" smtClean="0">
                <a:solidFill>
                  <a:srgbClr val="FFFF00"/>
                </a:solidFill>
              </a:rPr>
            </a:b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284668"/>
          </a:xfrm>
        </p:spPr>
        <p:txBody>
          <a:bodyPr>
            <a:normAutofit/>
          </a:bodyPr>
          <a:lstStyle/>
          <a:p>
            <a:r>
              <a:rPr lang="nl-NL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INGREDIENTEN</a:t>
            </a:r>
            <a:r>
              <a:rPr lang="nl-NL" sz="6600" dirty="0" smtClean="0"/>
              <a:t> 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27828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8" y="494284"/>
            <a:ext cx="10411459" cy="6119019"/>
          </a:xfrm>
        </p:spPr>
      </p:pic>
    </p:spTree>
    <p:extLst>
      <p:ext uri="{BB962C8B-B14F-4D97-AF65-F5344CB8AC3E}">
        <p14:creationId xmlns:p14="http://schemas.microsoft.com/office/powerpoint/2010/main" val="34695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" y="1236372"/>
            <a:ext cx="11782927" cy="5146654"/>
          </a:xfrm>
        </p:spPr>
      </p:pic>
    </p:spTree>
    <p:extLst>
      <p:ext uri="{BB962C8B-B14F-4D97-AF65-F5344CB8AC3E}">
        <p14:creationId xmlns:p14="http://schemas.microsoft.com/office/powerpoint/2010/main" val="8966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1079" y="313610"/>
            <a:ext cx="10515600" cy="1325563"/>
          </a:xfrm>
        </p:spPr>
        <p:txBody>
          <a:bodyPr/>
          <a:lstStyle/>
          <a:p>
            <a:r>
              <a:rPr lang="nl-NL" dirty="0" err="1" smtClean="0"/>
              <a:t>Beta</a:t>
            </a:r>
            <a:r>
              <a:rPr lang="nl-NL" dirty="0" smtClean="0"/>
              <a:t> wereld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38" y="1785983"/>
            <a:ext cx="3160098" cy="316009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28" y="3553015"/>
            <a:ext cx="2539286" cy="25392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917" y="1466213"/>
            <a:ext cx="2259762" cy="225976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245901" y="3925291"/>
            <a:ext cx="1981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Market </a:t>
            </a:r>
            <a:r>
              <a:rPr lang="nl-NL" sz="3600" b="1" dirty="0" err="1" smtClean="0"/>
              <a:t>and</a:t>
            </a:r>
            <a:r>
              <a:rPr lang="nl-NL" sz="3600" b="1" dirty="0" smtClean="0"/>
              <a:t> money </a:t>
            </a:r>
            <a:endParaRPr lang="nl-NL" sz="36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343917" y="2352686"/>
            <a:ext cx="1824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Mens en medisch</a:t>
            </a:r>
            <a:endParaRPr lang="nl-NL" sz="36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2251416" y="5202564"/>
            <a:ext cx="2047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Voeding en vitaliteit 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15942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Resultaat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286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28</Words>
  <Application>Microsoft Office PowerPoint</Application>
  <PresentationFormat>Breedbeeld</PresentationFormat>
  <Paragraphs>11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Kantoorthema</vt:lpstr>
      <vt:lpstr>BANANASHAKKKEEEEE!!!!!!</vt:lpstr>
      <vt:lpstr>1 BANAAN MAGERE YOGHURT  HONING  ALMOND MELK  </vt:lpstr>
      <vt:lpstr>PowerPoint-presentatie</vt:lpstr>
      <vt:lpstr>PowerPoint-presentatie</vt:lpstr>
      <vt:lpstr>Beta wereld </vt:lpstr>
      <vt:lpstr>Resultaat </vt:lpstr>
    </vt:vector>
  </TitlesOfParts>
  <Company>Melanchthon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BANANASHAKKKEEEEE!!!!!!</dc:title>
  <dc:creator>Sorendo Komproe</dc:creator>
  <cp:lastModifiedBy>Sorendo Komproe</cp:lastModifiedBy>
  <cp:revision>7</cp:revision>
  <dcterms:created xsi:type="dcterms:W3CDTF">2018-02-05T10:20:16Z</dcterms:created>
  <dcterms:modified xsi:type="dcterms:W3CDTF">2018-02-09T13:40:19Z</dcterms:modified>
</cp:coreProperties>
</file>