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65" r:id="rId3"/>
    <p:sldId id="262" r:id="rId4"/>
    <p:sldId id="259" r:id="rId5"/>
    <p:sldId id="257" r:id="rId6"/>
    <p:sldId id="260" r:id="rId7"/>
    <p:sldId id="258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6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40CA-FAFE-4782-9F1B-C5414C008C9A}" type="datetimeFigureOut">
              <a:rPr lang="nl-NL" smtClean="0"/>
              <a:t>19-2-2019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37440-B859-4B4A-B8F2-1461EC0C26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0895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40CA-FAFE-4782-9F1B-C5414C008C9A}" type="datetimeFigureOut">
              <a:rPr lang="nl-NL" smtClean="0"/>
              <a:t>19-2-2019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37440-B859-4B4A-B8F2-1461EC0C26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387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40CA-FAFE-4782-9F1B-C5414C008C9A}" type="datetimeFigureOut">
              <a:rPr lang="nl-NL" smtClean="0"/>
              <a:t>19-2-2019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37440-B859-4B4A-B8F2-1461EC0C267A}" type="slidenum">
              <a:rPr lang="nl-NL" smtClean="0"/>
              <a:t>‹nr.›</a:t>
            </a:fld>
            <a:endParaRPr lang="nl-N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1644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40CA-FAFE-4782-9F1B-C5414C008C9A}" type="datetimeFigureOut">
              <a:rPr lang="nl-NL" smtClean="0"/>
              <a:t>19-2-2019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37440-B859-4B4A-B8F2-1461EC0C26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5176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40CA-FAFE-4782-9F1B-C5414C008C9A}" type="datetimeFigureOut">
              <a:rPr lang="nl-NL" smtClean="0"/>
              <a:t>19-2-2019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37440-B859-4B4A-B8F2-1461EC0C267A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4812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40CA-FAFE-4782-9F1B-C5414C008C9A}" type="datetimeFigureOut">
              <a:rPr lang="nl-NL" smtClean="0"/>
              <a:t>19-2-2019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37440-B859-4B4A-B8F2-1461EC0C26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8949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40CA-FAFE-4782-9F1B-C5414C008C9A}" type="datetimeFigureOut">
              <a:rPr lang="nl-NL" smtClean="0"/>
              <a:t>19-2-2019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37440-B859-4B4A-B8F2-1461EC0C26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7584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40CA-FAFE-4782-9F1B-C5414C008C9A}" type="datetimeFigureOut">
              <a:rPr lang="nl-NL" smtClean="0"/>
              <a:t>19-2-2019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37440-B859-4B4A-B8F2-1461EC0C26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1958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40CA-FAFE-4782-9F1B-C5414C008C9A}" type="datetimeFigureOut">
              <a:rPr lang="nl-NL" smtClean="0"/>
              <a:t>19-2-2019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37440-B859-4B4A-B8F2-1461EC0C26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4245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40CA-FAFE-4782-9F1B-C5414C008C9A}" type="datetimeFigureOut">
              <a:rPr lang="nl-NL" smtClean="0"/>
              <a:t>19-2-2019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37440-B859-4B4A-B8F2-1461EC0C26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9703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40CA-FAFE-4782-9F1B-C5414C008C9A}" type="datetimeFigureOut">
              <a:rPr lang="nl-NL" smtClean="0"/>
              <a:t>19-2-2019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37440-B859-4B4A-B8F2-1461EC0C26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2026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40CA-FAFE-4782-9F1B-C5414C008C9A}" type="datetimeFigureOut">
              <a:rPr lang="nl-NL" smtClean="0"/>
              <a:t>19-2-2019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37440-B859-4B4A-B8F2-1461EC0C26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6730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40CA-FAFE-4782-9F1B-C5414C008C9A}" type="datetimeFigureOut">
              <a:rPr lang="nl-NL" smtClean="0"/>
              <a:t>19-2-2019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37440-B859-4B4A-B8F2-1461EC0C26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3964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40CA-FAFE-4782-9F1B-C5414C008C9A}" type="datetimeFigureOut">
              <a:rPr lang="nl-NL" smtClean="0"/>
              <a:t>19-2-2019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37440-B859-4B4A-B8F2-1461EC0C26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7068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40CA-FAFE-4782-9F1B-C5414C008C9A}" type="datetimeFigureOut">
              <a:rPr lang="nl-NL" smtClean="0"/>
              <a:t>19-2-2019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37440-B859-4B4A-B8F2-1461EC0C26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9996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40CA-FAFE-4782-9F1B-C5414C008C9A}" type="datetimeFigureOut">
              <a:rPr lang="nl-NL" smtClean="0"/>
              <a:t>19-2-2019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37440-B859-4B4A-B8F2-1461EC0C26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9419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940CA-FAFE-4782-9F1B-C5414C008C9A}" type="datetimeFigureOut">
              <a:rPr lang="nl-NL" smtClean="0"/>
              <a:t>19-2-2019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0C37440-B859-4B4A-B8F2-1461EC0C26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6354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49085" y="418011"/>
            <a:ext cx="5877660" cy="693682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/>
              <a:t>Human technology 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49085" y="5474684"/>
            <a:ext cx="3748082" cy="1096899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nl-NL" dirty="0"/>
              <a:t>Sebastiana fortes &amp;Sorendo   komproe </a:t>
            </a:r>
          </a:p>
          <a:p>
            <a:pPr algn="l"/>
            <a:r>
              <a:rPr lang="nl-NL" dirty="0"/>
              <a:t>Melacnhthon mathenesse </a:t>
            </a:r>
          </a:p>
          <a:p>
            <a:pPr algn="l"/>
            <a:r>
              <a:rPr lang="nl-NL" dirty="0"/>
              <a:t>4TL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392" y="1368745"/>
            <a:ext cx="5787460" cy="384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853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is human technologie?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5" y="2160589"/>
            <a:ext cx="2065866" cy="3880773"/>
          </a:xfrm>
        </p:spPr>
        <p:txBody>
          <a:bodyPr/>
          <a:lstStyle/>
          <a:p>
            <a:r>
              <a:rPr lang="nl-NL" dirty="0" smtClean="0"/>
              <a:t>Oplossingen bedenken om het leven makkelijker te maken</a:t>
            </a:r>
          </a:p>
          <a:p>
            <a:r>
              <a:rPr lang="nl-NL" dirty="0" smtClean="0"/>
              <a:t>Raakvlakken: logistiek – zorg installatietechniek - </a:t>
            </a:r>
            <a:r>
              <a:rPr lang="nl-NL" dirty="0"/>
              <a:t>bouw en beheer en industrie</a:t>
            </a:r>
            <a:r>
              <a:rPr lang="nl-NL" dirty="0" smtClean="0"/>
              <a:t>.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2940" y="2160589"/>
            <a:ext cx="5371062" cy="350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866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stage periode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Dag 1 : persona bedenken </a:t>
            </a:r>
          </a:p>
          <a:p>
            <a:r>
              <a:rPr lang="nl-NL" dirty="0" smtClean="0"/>
              <a:t>Dag 2 : deskresearch </a:t>
            </a:r>
          </a:p>
          <a:p>
            <a:r>
              <a:rPr lang="nl-NL" dirty="0" smtClean="0"/>
              <a:t>Dag 3 : enquête maken </a:t>
            </a:r>
          </a:p>
          <a:p>
            <a:r>
              <a:rPr lang="nl-NL" dirty="0" smtClean="0"/>
              <a:t>Dag 4 : analyseren enquête </a:t>
            </a:r>
          </a:p>
          <a:p>
            <a:r>
              <a:rPr lang="nl-NL" dirty="0" smtClean="0"/>
              <a:t>Dag 5 : HT oplossingen bedenken </a:t>
            </a:r>
          </a:p>
          <a:p>
            <a:r>
              <a:rPr lang="nl-NL" dirty="0" smtClean="0"/>
              <a:t>Dag 6 : HT oplossing </a:t>
            </a:r>
            <a:r>
              <a:rPr lang="nl-NL" dirty="0" err="1" smtClean="0"/>
              <a:t>aantrekkkelijk</a:t>
            </a:r>
            <a:r>
              <a:rPr lang="nl-NL" dirty="0" smtClean="0"/>
              <a:t> maken</a:t>
            </a:r>
          </a:p>
          <a:p>
            <a:r>
              <a:rPr lang="nl-NL" dirty="0" smtClean="0"/>
              <a:t>Dag 7 :HT oplossing aantrekkelijk maken</a:t>
            </a:r>
          </a:p>
          <a:p>
            <a:r>
              <a:rPr lang="nl-NL" dirty="0" smtClean="0"/>
              <a:t>Dag 8 :presentatie oefenen/afmaken </a:t>
            </a:r>
          </a:p>
        </p:txBody>
      </p:sp>
    </p:spTree>
    <p:extLst>
      <p:ext uri="{BB962C8B-B14F-4D97-AF65-F5344CB8AC3E}">
        <p14:creationId xmlns:p14="http://schemas.microsoft.com/office/powerpoint/2010/main" val="3521467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B879FD-D2A0-4432-82B7-65FF331B6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1361"/>
          </a:xfrm>
        </p:spPr>
        <p:txBody>
          <a:bodyPr/>
          <a:lstStyle/>
          <a:p>
            <a:pPr algn="ctr"/>
            <a:r>
              <a:rPr lang="nl-NL" dirty="0"/>
              <a:t>Persona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0FCD87-33F8-4AF3-8FF7-29594F940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Een persona is een doelgroep/persoon die gebruik gaat maken van de woning.</a:t>
            </a:r>
          </a:p>
          <a:p>
            <a:r>
              <a:rPr lang="nl-NL" dirty="0"/>
              <a:t>Onze persona is mijn moeder.</a:t>
            </a:r>
          </a:p>
        </p:txBody>
      </p:sp>
    </p:spTree>
    <p:extLst>
      <p:ext uri="{BB962C8B-B14F-4D97-AF65-F5344CB8AC3E}">
        <p14:creationId xmlns:p14="http://schemas.microsoft.com/office/powerpoint/2010/main" val="2710473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Enquête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87229" y="1421933"/>
            <a:ext cx="7994709" cy="4404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Vragen 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BD0ED672-656C-4E70-9392-5AB6F9BE71D4}"/>
              </a:ext>
            </a:extLst>
          </p:cNvPr>
          <p:cNvSpPr/>
          <p:nvPr/>
        </p:nvSpPr>
        <p:spPr>
          <a:xfrm>
            <a:off x="587229" y="1421933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nl-NL" sz="1400" dirty="0"/>
          </a:p>
          <a:p>
            <a:r>
              <a:rPr lang="nl-NL" sz="1400" dirty="0"/>
              <a:t> </a:t>
            </a:r>
          </a:p>
          <a:p>
            <a:r>
              <a:rPr lang="nl-NL" sz="1400" dirty="0"/>
              <a:t>* Wat kunt u niet doen maar zou u wel willen doen? </a:t>
            </a:r>
          </a:p>
          <a:p>
            <a:r>
              <a:rPr lang="nl-NL" sz="1400" dirty="0"/>
              <a:t>* Hoe zijn hoe knieproblemen ontstaan? </a:t>
            </a:r>
          </a:p>
          <a:p>
            <a:r>
              <a:rPr lang="nl-NL" sz="1400" dirty="0"/>
              <a:t>* Wat zijn u beperkingen? </a:t>
            </a:r>
          </a:p>
          <a:p>
            <a:r>
              <a:rPr lang="nl-NL" sz="1400" dirty="0"/>
              <a:t>* Welk effect heeft het op uw dagelijks leven? </a:t>
            </a:r>
          </a:p>
          <a:p>
            <a:r>
              <a:rPr lang="nl-NL" sz="1400" dirty="0"/>
              <a:t>* Zijn uw beperkingen blijvend of gaan ze met de tijd weg? </a:t>
            </a:r>
          </a:p>
          <a:p>
            <a:r>
              <a:rPr lang="nl-NL" sz="1400" dirty="0"/>
              <a:t>* Heeft u al iets ondernomen om uw knieproblemen weg te laten gaan ? </a:t>
            </a:r>
          </a:p>
          <a:p>
            <a:r>
              <a:rPr lang="nl-NL" sz="1400" dirty="0"/>
              <a:t>* Waar in het huis heeft u het meeste last aan uw knie? </a:t>
            </a:r>
          </a:p>
          <a:p>
            <a:r>
              <a:rPr lang="nl-NL" sz="1400" dirty="0"/>
              <a:t>* Tijdens welke activiteiten heeft u het meest last?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479B685B-4091-4597-B503-6E1C3779C808}"/>
              </a:ext>
            </a:extLst>
          </p:cNvPr>
          <p:cNvSpPr/>
          <p:nvPr/>
        </p:nvSpPr>
        <p:spPr>
          <a:xfrm>
            <a:off x="587229" y="3825380"/>
            <a:ext cx="644833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400" dirty="0"/>
              <a:t>Antwoord </a:t>
            </a:r>
          </a:p>
          <a:p>
            <a:endParaRPr lang="nl-NL" sz="1400" dirty="0"/>
          </a:p>
          <a:p>
            <a:r>
              <a:rPr lang="nl-NL" sz="1400" dirty="0"/>
              <a:t>* Lopen zonder pijn te krijgen. </a:t>
            </a:r>
          </a:p>
          <a:p>
            <a:r>
              <a:rPr lang="nl-NL" sz="1400" dirty="0"/>
              <a:t>* Knie is tussen een lift deur vast gebleven. </a:t>
            </a:r>
          </a:p>
          <a:p>
            <a:r>
              <a:rPr lang="nl-NL" sz="1400" dirty="0"/>
              <a:t>* Ze kan niet goed rennen en als ze te lang loopt/staat krijgt ze pijn. </a:t>
            </a:r>
          </a:p>
          <a:p>
            <a:r>
              <a:rPr lang="nl-NL" sz="1400" dirty="0"/>
              <a:t>* Ze wordt snel moe door te lang lopen/staan. </a:t>
            </a:r>
          </a:p>
          <a:p>
            <a:r>
              <a:rPr lang="nl-NL" sz="1400" dirty="0"/>
              <a:t>* Ze zijn blijvend. </a:t>
            </a:r>
          </a:p>
          <a:p>
            <a:r>
              <a:rPr lang="nl-NL" sz="1400" dirty="0"/>
              <a:t>* Ze is al 4x geopereerd aan haar knie en ze heeft ook fysiotherapie gekregen. </a:t>
            </a:r>
          </a:p>
          <a:p>
            <a:r>
              <a:rPr lang="nl-NL" sz="1400" dirty="0"/>
              <a:t>* In de keuken. </a:t>
            </a:r>
          </a:p>
          <a:p>
            <a:r>
              <a:rPr lang="nl-NL" sz="1400" dirty="0"/>
              <a:t>* Tijdens het lopen, rennen, schoonmaken en koken. </a:t>
            </a:r>
          </a:p>
        </p:txBody>
      </p:sp>
    </p:spTree>
    <p:extLst>
      <p:ext uri="{BB962C8B-B14F-4D97-AF65-F5344CB8AC3E}">
        <p14:creationId xmlns:p14="http://schemas.microsoft.com/office/powerpoint/2010/main" val="1346304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7B2857-77ED-4AB3-87CF-553109EE9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1361"/>
          </a:xfrm>
        </p:spPr>
        <p:txBody>
          <a:bodyPr/>
          <a:lstStyle/>
          <a:p>
            <a:pPr algn="ctr"/>
            <a:r>
              <a:rPr lang="nl-NL" dirty="0"/>
              <a:t>Conclusie enquête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12C1912-6976-4BA2-B7FA-563977283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blijvend </a:t>
            </a:r>
          </a:p>
          <a:p>
            <a:r>
              <a:rPr lang="nl-NL" dirty="0" smtClean="0"/>
              <a:t>Acties ondernomen </a:t>
            </a:r>
          </a:p>
          <a:p>
            <a:r>
              <a:rPr lang="nl-NL" dirty="0" smtClean="0"/>
              <a:t>Verdwijnen </a:t>
            </a:r>
          </a:p>
          <a:p>
            <a:r>
              <a:rPr lang="nl-NL" dirty="0" smtClean="0"/>
              <a:t>Terugkomen </a:t>
            </a:r>
          </a:p>
        </p:txBody>
      </p:sp>
    </p:spTree>
    <p:extLst>
      <p:ext uri="{BB962C8B-B14F-4D97-AF65-F5344CB8AC3E}">
        <p14:creationId xmlns:p14="http://schemas.microsoft.com/office/powerpoint/2010/main" val="3090912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Visueel aantrekkelijke weergave 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514" y="1589276"/>
            <a:ext cx="6180840" cy="4635630"/>
          </a:xfrm>
        </p:spPr>
      </p:pic>
    </p:spTree>
    <p:extLst>
      <p:ext uri="{BB962C8B-B14F-4D97-AF65-F5344CB8AC3E}">
        <p14:creationId xmlns:p14="http://schemas.microsoft.com/office/powerpoint/2010/main" val="2637972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Onze oplossing/</a:t>
            </a:r>
            <a:r>
              <a:rPr lang="nl-NL" dirty="0" err="1" smtClean="0"/>
              <a:t>manquete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Wearable chair verwerken in kleren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463" y="2813732"/>
            <a:ext cx="6907137" cy="388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125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07067" y="692330"/>
            <a:ext cx="7766936" cy="889625"/>
          </a:xfrm>
        </p:spPr>
        <p:txBody>
          <a:bodyPr/>
          <a:lstStyle/>
          <a:p>
            <a:pPr algn="ctr"/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Einde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45402" y="3502383"/>
            <a:ext cx="45719" cy="63777"/>
          </a:xfrm>
        </p:spPr>
        <p:txBody>
          <a:bodyPr>
            <a:normAutofit fontScale="25000" lnSpcReduction="20000"/>
          </a:bodyPr>
          <a:lstStyle/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036" y="1817087"/>
            <a:ext cx="6476997" cy="414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87412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103</TotalTime>
  <Words>290</Words>
  <Application>Microsoft Office PowerPoint</Application>
  <PresentationFormat>Breedbeeld</PresentationFormat>
  <Paragraphs>50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Facet</vt:lpstr>
      <vt:lpstr>Human technology </vt:lpstr>
      <vt:lpstr>Wat is human technologie?</vt:lpstr>
      <vt:lpstr>stage periode </vt:lpstr>
      <vt:lpstr>Persona </vt:lpstr>
      <vt:lpstr>Enquête </vt:lpstr>
      <vt:lpstr>Conclusie enquête </vt:lpstr>
      <vt:lpstr>Visueel aantrekkelijke weergave </vt:lpstr>
      <vt:lpstr>Onze oplossing/manquete</vt:lpstr>
      <vt:lpstr> Einde </vt:lpstr>
    </vt:vector>
  </TitlesOfParts>
  <Company>Melanchthon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technology</dc:title>
  <dc:creator>skomproe</dc:creator>
  <cp:lastModifiedBy>skomproe</cp:lastModifiedBy>
  <cp:revision>15</cp:revision>
  <dcterms:created xsi:type="dcterms:W3CDTF">2019-01-17T12:20:43Z</dcterms:created>
  <dcterms:modified xsi:type="dcterms:W3CDTF">2019-02-19T13:04:54Z</dcterms:modified>
</cp:coreProperties>
</file>