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e Rodrigues Fortes" initials="YRF" lastIdx="1" clrIdx="0">
    <p:extLst>
      <p:ext uri="{19B8F6BF-5375-455C-9EA6-DF929625EA0E}">
        <p15:presenceInfo xmlns:p15="http://schemas.microsoft.com/office/powerpoint/2012/main" userId="S-1-5-21-599265112-578509840-1281964152-40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60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95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35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8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9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95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52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51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7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44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18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DE28-2F94-401E-BB48-85299B936457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D395-D834-4345-9ECD-E9FD022859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28" y="0"/>
            <a:ext cx="6961908" cy="458260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94853" y="4760773"/>
            <a:ext cx="3148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Angelmar</a:t>
            </a:r>
          </a:p>
          <a:p>
            <a:r>
              <a:rPr lang="nl-NL" dirty="0" smtClean="0"/>
              <a:t>Yasmine</a:t>
            </a:r>
          </a:p>
          <a:p>
            <a:r>
              <a:rPr lang="nl-NL" dirty="0" err="1" smtClean="0"/>
              <a:t>Sorendo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0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3"/>
    </mc:Choice>
    <mc:Fallback xmlns="">
      <p:transition spd="slow" advTm="162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Wat is Verstegen </a:t>
            </a:r>
            <a:r>
              <a:rPr lang="nl-NL" dirty="0" err="1" smtClean="0"/>
              <a:t>spices</a:t>
            </a:r>
            <a:r>
              <a:rPr lang="nl-NL" dirty="0" smtClean="0"/>
              <a:t> &amp; </a:t>
            </a:r>
            <a:r>
              <a:rPr lang="nl-NL" dirty="0" err="1" smtClean="0"/>
              <a:t>sauces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Fabriek </a:t>
            </a:r>
            <a:endParaRPr lang="nl-NL" dirty="0"/>
          </a:p>
          <a:p>
            <a:r>
              <a:rPr lang="nl-NL" dirty="0" smtClean="0"/>
              <a:t>Opgericht in 1886</a:t>
            </a:r>
          </a:p>
          <a:p>
            <a:r>
              <a:rPr lang="nl-NL" dirty="0" smtClean="0"/>
              <a:t>3500 grondstoffen</a:t>
            </a:r>
          </a:p>
          <a:p>
            <a:r>
              <a:rPr lang="nl-NL" dirty="0" smtClean="0"/>
              <a:t>8000 producten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28" y="2985684"/>
            <a:ext cx="4973781" cy="33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6"/>
    </mc:Choice>
    <mc:Fallback xmlns="">
      <p:transition spd="slow" advTm="156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Proces medewerker </a:t>
            </a:r>
          </a:p>
          <a:p>
            <a:r>
              <a:rPr lang="nl-NL" dirty="0" smtClean="0"/>
              <a:t>Vrachtwagen chauffeur </a:t>
            </a:r>
          </a:p>
          <a:p>
            <a:r>
              <a:rPr lang="nl-NL" dirty="0" smtClean="0"/>
              <a:t>Administrator </a:t>
            </a:r>
          </a:p>
          <a:p>
            <a:r>
              <a:rPr lang="nl-NL" dirty="0" smtClean="0"/>
              <a:t>370 werknemers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05" y="4001294"/>
            <a:ext cx="67437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4"/>
    </mc:Choice>
    <mc:Fallback xmlns="">
      <p:transition spd="slow" advTm="156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Kruiden</a:t>
            </a:r>
          </a:p>
          <a:p>
            <a:r>
              <a:rPr lang="nl-NL" dirty="0" smtClean="0"/>
              <a:t>Sauzen </a:t>
            </a:r>
          </a:p>
          <a:p>
            <a:r>
              <a:rPr lang="nl-NL" dirty="0" smtClean="0"/>
              <a:t>marinades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3618634"/>
            <a:ext cx="74104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0"/>
    </mc:Choice>
    <mc:Fallback xmlns="">
      <p:transition spd="slow" advTm="163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Beta</a:t>
            </a:r>
            <a:r>
              <a:rPr lang="nl-NL" dirty="0" smtClean="0"/>
              <a:t> werelden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 en handel</a:t>
            </a:r>
          </a:p>
          <a:p>
            <a:r>
              <a:rPr lang="nl-NL" dirty="0" smtClean="0"/>
              <a:t>Wetenschap en ontdekken</a:t>
            </a:r>
          </a:p>
          <a:p>
            <a:r>
              <a:rPr lang="nl-NL" dirty="0" smtClean="0"/>
              <a:t>Verkeer, transport en ruimte (vaart)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8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9"/>
    </mc:Choice>
    <mc:Fallback xmlns="">
      <p:transition spd="slow" advTm="1583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</Words>
  <Application>Microsoft Office PowerPoint</Application>
  <PresentationFormat>Breedbeeld</PresentationFormat>
  <Paragraphs>22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 Wat is Verstegen spices &amp; sauces</vt:lpstr>
      <vt:lpstr>Beroepen </vt:lpstr>
      <vt:lpstr>Producten</vt:lpstr>
      <vt:lpstr>Beta werelden </vt:lpstr>
    </vt:vector>
  </TitlesOfParts>
  <Company>Melanchthon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Yasmine Rodrigues Fortes</dc:creator>
  <cp:lastModifiedBy>Sorendo Komproe</cp:lastModifiedBy>
  <cp:revision>5</cp:revision>
  <dcterms:created xsi:type="dcterms:W3CDTF">2016-10-25T10:32:11Z</dcterms:created>
  <dcterms:modified xsi:type="dcterms:W3CDTF">2018-04-16T10:37:17Z</dcterms:modified>
</cp:coreProperties>
</file>